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</p:presentation>
</file>

<file path=ppt/_rels/presentation.xml.rels><?xml version="1.0" encoding="UTF-8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" Target="slides/slide9.xml"/><Relationship Id="rId10" Type="http://schemas.openxmlformats.org/officeDocument/2006/relationships/slide" Target="slides/slide10.xml"/></Relationships>
</file>

<file path=ppt/slides/slide1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0F766E"/>
                </a:solidFill>
              </a:rPr>
              <a:t>CAD CAM Release Mismatch Proof</a:t>
            </a:r>
          </a:p>
          <a:p>
            <a:r>
              <a:rPr sz="1700">
                <a:solidFill>
                  <a:srgbClr val="374151"/>
                </a:solidFill>
              </a:rPr>
              <a:t>• Connect major engineering tools such as AutoCAD, Fusion, Inventor, SOLIDWORKS, Siemens NX, CATIA, Creo, Mastercam, Onshape, PLM/PDM vaults, STEP/PMI, simulation, CAM toolpaths, postprocessors, and shop-floor release gates. • Readiness: 100% • Components: 10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1</a:t>
            </a:r>
          </a:p>
        </p:txBody>
      </p:sp>
    </p:spTree>
  </p:cSld>
</p:sld>
</file>

<file path=ppt/slides/slide10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Approval and Rollback</a:t>
            </a:r>
          </a:p>
          <a:p>
            <a:r>
              <a:rPr sz="1700">
                <a:solidFill>
                  <a:srgbClr val="374151"/>
                </a:solidFill>
              </a:rPr>
              <a:t>• Side effects require owner approval • Rollback exists before execution • Hash manifest records evidence integrity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10</a:t>
            </a:r>
          </a:p>
        </p:txBody>
      </p:sp>
    </p:spTree>
  </p:cSld>
</p:sld>
</file>

<file path=ppt/slides/slide2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Before</a:t>
            </a:r>
          </a:p>
          <a:p>
            <a:r>
              <a:rPr sz="1700">
                <a:solidFill>
                  <a:srgbClr val="374151"/>
                </a:solidFill>
              </a:rPr>
              <a:t>• The user requested automation for CAD CAM Release Mismatch Proof: Connect major engineering tools such as AutoCAD, Fusion, Inventor, SOLIDWORKS, Siemens NX, CATIA, Creo, Mastercam, Onshape, PLM/PDM vaults, STEP/PMI, simulation, CAM toolpaths, postprocessors, and shop-floor release gates.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2</a:t>
            </a:r>
          </a:p>
        </p:txBody>
      </p:sp>
    </p:spTree>
  </p:cSld>
</p:sld>
</file>

<file path=ppt/slides/slide3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Caught</a:t>
            </a:r>
          </a:p>
          <a:p>
            <a:r>
              <a:rPr sz="1700">
                <a:solidFill>
                  <a:srgbClr val="374151"/>
                </a:solidFill>
              </a:rPr>
              <a:t>• CircuitProof checked validation, simulation, stress, connectors, and policy boundaries. It caught: No critical failure escaped the current stress run.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3</a:t>
            </a:r>
          </a:p>
        </p:txBody>
      </p:sp>
    </p:spTree>
  </p:cSld>
</p:sld>
</file>

<file path=ppt/slides/slide4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0F766E"/>
                </a:solidFill>
              </a:rPr>
              <a:t>Repaired</a:t>
            </a:r>
          </a:p>
          <a:p>
            <a:r>
              <a:rPr sz="1700">
                <a:solidFill>
                  <a:srgbClr val="374151"/>
                </a:solidFill>
              </a:rPr>
              <a:t>• CircuitProof links each weak point to a proof gate, repair action, owner decision, and rollback check before execution.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4</a:t>
            </a:r>
          </a:p>
        </p:txBody>
      </p:sp>
    </p:spTree>
  </p:cSld>
</p:sld>
</file>

<file path=ppt/slides/slide5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0F766E"/>
                </a:solidFill>
              </a:rPr>
              <a:t>Approved</a:t>
            </a:r>
          </a:p>
          <a:p>
            <a:r>
              <a:rPr sz="1700">
                <a:solidFill>
                  <a:srgbClr val="374151"/>
                </a:solidFill>
              </a:rPr>
              <a:t>• Release remains approval-gated at 100% readiness with 1 validation findings and 2 simulated items processed.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5</a:t>
            </a:r>
          </a:p>
        </p:txBody>
      </p:sp>
    </p:spTree>
  </p:cSld>
</p:sld>
</file>

<file path=ppt/slides/slide6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Exported</a:t>
            </a:r>
          </a:p>
          <a:p>
            <a:r>
              <a:rPr sz="1700">
                <a:solidFill>
                  <a:srgbClr val="374151"/>
                </a:solidFill>
              </a:rPr>
              <a:t>• The package exports executive summary, proof matrix, failure table, permission map, compliance evidence, rollback plan, and hash manifest.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6</a:t>
            </a:r>
          </a:p>
        </p:txBody>
      </p:sp>
    </p:spTree>
  </p:cSld>
</p:sld>
</file>

<file path=ppt/slides/slide7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Digital Twin</a:t>
            </a:r>
          </a:p>
          <a:p>
            <a:r>
              <a:rPr sz="1700">
                <a:solidFill>
                  <a:srgbClr val="374151"/>
                </a:solidFill>
              </a:rPr>
              <a:t>• Request Intake • Cnc Machine + Robot Cell • Cad Revision + Bom Change • Autodesk Autocad/Fusion/Inventor/Revit + Solidworks • Autodesk Platform Services + Solidworks Api • Pdm Vault + Plm Item Master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7</a:t>
            </a:r>
          </a:p>
        </p:txBody>
      </p:sp>
    </p:spTree>
  </p:cSld>
</p:sld>
</file>

<file path=ppt/slides/slide8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Risks and Repairs</a:t>
            </a:r>
          </a:p>
          <a:p>
            <a:r>
              <a:rPr sz="1700">
                <a:solidFill>
                  <a:srgbClr val="374151"/>
                </a:solidFill>
              </a:rPr>
              <a:t>• No stress failures in this run.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8</a:t>
            </a:r>
          </a:p>
        </p:txBody>
      </p:sp>
    </p:spTree>
  </p:cSld>
</p:sld>
</file>

<file path=ppt/slides/slide9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Traceability Matrix</a:t>
            </a:r>
          </a:p>
          <a:p>
            <a:r>
              <a:rPr sz="1700">
                <a:solidFill>
                  <a:srgbClr val="374151"/>
                </a:solidFill>
              </a:rPr>
              <a:t>• Component to proof gate • Assumption to evidence • Failure to repair • Connector to approval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9</a:t>
            </a:r>
          </a:p>
        </p:txBody>
      </p:sp>
    </p:spTree>
  </p:cSld>
</p:sld>
</file>