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</p:presentation>
</file>

<file path=ppt/_rels/presentation.xml.rels><?xml version="1.0" encoding="UTF-8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" Target="slides/slide9.xml"/><Relationship Id="rId10" Type="http://schemas.openxmlformats.org/officeDocument/2006/relationships/slide" Target="slides/slide10.xml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0F766E"/>
                </a:solidFill>
              </a:rPr>
              <a:t>Payment Webhook Replay Proof</a:t>
            </a:r>
          </a:p>
          <a:p>
            <a:r>
              <a:rPr sz="1700">
                <a:solidFill>
                  <a:srgbClr val="374151"/>
                </a:solidFill>
              </a:rPr>
              <a:t>• AsyncAPI, Kafka/NATS/MQTT/WebSockets, CloudEvents, replay timelines, schema evolution, and DLQ evidence. • Readiness: 100% • Components: 10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1</a:t>
            </a:r>
          </a:p>
        </p:txBody>
      </p:sp>
    </p:spTree>
  </p:cSld>
</p:sld>
</file>

<file path=ppt/slides/slide10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Approval and Rollback</a:t>
            </a:r>
          </a:p>
          <a:p>
            <a:r>
              <a:rPr sz="1700">
                <a:solidFill>
                  <a:srgbClr val="374151"/>
                </a:solidFill>
              </a:rPr>
              <a:t>• Side effects require owner approval • Rollback exists before execution • Hash manifest records evidence integrity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10</a:t>
            </a:r>
          </a:p>
        </p:txBody>
      </p:sp>
    </p:spTree>
  </p:cSld>
</p:sld>
</file>

<file path=ppt/slides/slide2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Before</a:t>
            </a:r>
          </a:p>
          <a:p>
            <a:r>
              <a:rPr sz="1700">
                <a:solidFill>
                  <a:srgbClr val="374151"/>
                </a:solidFill>
              </a:rPr>
              <a:t>• The user requested automation for Payment Webhook Replay Proof: AsyncAPI, Kafka/NATS/MQTT/WebSockets, CloudEvents, replay timelines, schema evolution, and DLQ evidence.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2</a:t>
            </a:r>
          </a:p>
        </p:txBody>
      </p:sp>
    </p:spTree>
  </p:cSld>
</p:sld>
</file>

<file path=ppt/slides/slide3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Caught</a:t>
            </a:r>
          </a:p>
          <a:p>
            <a:r>
              <a:rPr sz="1700">
                <a:solidFill>
                  <a:srgbClr val="374151"/>
                </a:solidFill>
              </a:rPr>
              <a:t>• CircuitProof checked validation, simulation, stress, connectors, and policy boundaries. It caught: No critical failure escaped the current stress run.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3</a:t>
            </a:r>
          </a:p>
        </p:txBody>
      </p:sp>
    </p:spTree>
  </p:cSld>
</p:sld>
</file>

<file path=ppt/slides/slide4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0F766E"/>
                </a:solidFill>
              </a:rPr>
              <a:t>Repaired</a:t>
            </a:r>
          </a:p>
          <a:p>
            <a:r>
              <a:rPr sz="1700">
                <a:solidFill>
                  <a:srgbClr val="374151"/>
                </a:solidFill>
              </a:rPr>
              <a:t>• CircuitProof links each weak point to a proof gate, repair action, owner decision, and rollback check before execution.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4</a:t>
            </a:r>
          </a:p>
        </p:txBody>
      </p:sp>
    </p:spTree>
  </p:cSld>
</p:sld>
</file>

<file path=ppt/slides/slide5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0F766E"/>
                </a:solidFill>
              </a:rPr>
              <a:t>Approved</a:t>
            </a:r>
          </a:p>
          <a:p>
            <a:r>
              <a:rPr sz="1700">
                <a:solidFill>
                  <a:srgbClr val="374151"/>
                </a:solidFill>
              </a:rPr>
              <a:t>• Release remains approval-gated at 100% readiness with 1 validation findings and 18 simulated items processed.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5</a:t>
            </a:r>
          </a:p>
        </p:txBody>
      </p:sp>
    </p:spTree>
  </p:cSld>
</p:sld>
</file>

<file path=ppt/slides/slide6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Exported</a:t>
            </a:r>
          </a:p>
          <a:p>
            <a:r>
              <a:rPr sz="1700">
                <a:solidFill>
                  <a:srgbClr val="374151"/>
                </a:solidFill>
              </a:rPr>
              <a:t>• The package exports executive summary, proof matrix, failure table, permission map, compliance evidence, rollback plan, and hash manifest.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6</a:t>
            </a:r>
          </a:p>
        </p:txBody>
      </p:sp>
    </p:spTree>
  </p:cSld>
</p:sld>
</file>

<file path=ppt/slides/slide7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Digital Twin</a:t>
            </a:r>
          </a:p>
          <a:p>
            <a:r>
              <a:rPr sz="1700">
                <a:solidFill>
                  <a:srgbClr val="374151"/>
                </a:solidFill>
              </a:rPr>
              <a:t>• Request Intake • Hardware Boundary • Signal &amp; Sensor Layer • Asyncapi + Kafka • Tls + Mqtt • Offset Store + Dlq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7</a:t>
            </a:r>
          </a:p>
        </p:txBody>
      </p:sp>
    </p:spTree>
  </p:cSld>
</p:sld>
</file>

<file path=ppt/slides/slide8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Risks and Repairs</a:t>
            </a:r>
          </a:p>
          <a:p>
            <a:r>
              <a:rPr sz="1700">
                <a:solidFill>
                  <a:srgbClr val="374151"/>
                </a:solidFill>
              </a:rPr>
              <a:t>• No stress failures in this run.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8</a:t>
            </a:r>
          </a:p>
        </p:txBody>
      </p:sp>
    </p:spTree>
  </p:cSld>
</p:sld>
</file>

<file path=ppt/slides/slide9.xml><?xml version="1.0" encoding="utf-8"?>
<p:sld xmlns:p="http://schemas.openxmlformats.org/presentationml/2006/main" xmlns:a="http://schemas.openxmlformats.org/drawingml/2006/main">
  <p:cSld>
    <p:spTree>
      <p:nvGrpSpPr/>
      <p:grpSpPr/>
      <p:sp>
        <p:nvSpPr/>
        <p:spPr>
          <a:solidFill>
            <a:srgbClr val="F8FAFC"/>
          </a:solidFill>
        </p:spPr>
        <p:txBody>
          <a:bodyPr/>
          <a:p>
            <a:r>
              <a:rPr sz="3000" b="1">
                <a:solidFill>
                  <a:srgbClr val="111827"/>
                </a:solidFill>
              </a:rPr>
              <a:t>Traceability Matrix</a:t>
            </a:r>
          </a:p>
          <a:p>
            <a:r>
              <a:rPr sz="1700">
                <a:solidFill>
                  <a:srgbClr val="374151"/>
                </a:solidFill>
              </a:rPr>
              <a:t>• Component to proof gate • Assumption to evidence • Failure to repair • Connector to approval</a:t>
            </a:r>
          </a:p>
          <a:p>
            <a:r>
              <a:rPr sz="1200">
                <a:solidFill>
                  <a:srgbClr val="0F766E"/>
                </a:solidFill>
              </a:rPr>
              <a:t>CircuitProof · Automation must earn reality · Slide 9</a:t>
            </a:r>
          </a:p>
        </p:txBody>
      </p:sp>
    </p:spTree>
  </p:cSld>
</p:sld>
</file>